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17A909-6070-371B-FB20-566393D781BD}" v="86" dt="2024-03-16T18:33:50.127"/>
    <p1510:client id="{81C71E15-BE61-4DFA-A6A3-F97BDF9D2BDD}" v="1" dt="2024-03-16T18:34:12.990"/>
    <p1510:client id="{D7E24F6E-167A-86D6-C316-081A489BB174}" v="826" dt="2024-03-16T19:54:15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973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7933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2646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059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606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71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041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8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6291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252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96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3/16/2024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683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3/16/2024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7319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50UbMOS-wo?feature=oembe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Binary Code Globe">
            <a:extLst>
              <a:ext uri="{FF2B5EF4-FFF2-40B4-BE49-F238E27FC236}">
                <a16:creationId xmlns:a16="http://schemas.microsoft.com/office/drawing/2014/main" id="{57AFAFEB-24C3-5C0B-02C3-E5373194D9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l="23" r="6250" b="6250"/>
          <a:stretch/>
        </p:blipFill>
        <p:spPr>
          <a:xfrm>
            <a:off x="1530" y="10"/>
            <a:ext cx="1218894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عنوان 1"/>
          <p:cNvSpPr>
            <a:spLocks noGrp="1"/>
          </p:cNvSpPr>
          <p:nvPr>
            <p:ph type="ctrTitle"/>
          </p:nvPr>
        </p:nvSpPr>
        <p:spPr>
          <a:xfrm>
            <a:off x="457199" y="1122363"/>
            <a:ext cx="5638801" cy="2387600"/>
          </a:xfrm>
        </p:spPr>
        <p:txBody>
          <a:bodyPr>
            <a:normAutofit/>
          </a:bodyPr>
          <a:lstStyle/>
          <a:p>
            <a:r>
              <a:rPr lang="ar-SA">
                <a:solidFill>
                  <a:srgbClr val="FFFFFF"/>
                </a:solidFill>
                <a:cs typeface="Times New Roman"/>
              </a:rPr>
              <a:t>Cyber security</a:t>
            </a:r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/>
          </p:nvPr>
        </p:nvSpPr>
        <p:spPr>
          <a:xfrm>
            <a:off x="457199" y="3602038"/>
            <a:ext cx="5638801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ar-SA" dirty="0" err="1">
                <a:solidFill>
                  <a:srgbClr val="FFFFFF"/>
                </a:solidFill>
                <a:ea typeface="+mn-lt"/>
                <a:cs typeface="+mn-lt"/>
              </a:rPr>
              <a:t>written</a:t>
            </a:r>
            <a:r>
              <a:rPr lang="ar-SA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ar-SA" dirty="0" err="1">
                <a:solidFill>
                  <a:srgbClr val="FFFFFF"/>
                </a:solidFill>
                <a:ea typeface="+mn-lt"/>
                <a:cs typeface="+mn-lt"/>
              </a:rPr>
              <a:t>by:Mohamed</a:t>
            </a:r>
            <a:r>
              <a:rPr lang="ar-SA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ar-SA" dirty="0" err="1">
                <a:solidFill>
                  <a:srgbClr val="FFFFFF"/>
                </a:solidFill>
                <a:ea typeface="+mn-lt"/>
                <a:cs typeface="+mn-lt"/>
              </a:rPr>
              <a:t>Elsayed</a:t>
            </a:r>
            <a:endParaRPr lang="en-US" dirty="0" err="1">
              <a:ea typeface="+mn-lt"/>
              <a:cs typeface="+mn-l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0572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2927E5-081D-440D-A775-C0AE9DA1E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07" y="489856"/>
            <a:ext cx="11147071" cy="1476642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65F1D6-AAF5-ECA4-FC6C-83BC02FC6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21946"/>
            <a:ext cx="10813250" cy="1022100"/>
          </a:xfrm>
        </p:spPr>
        <p:txBody>
          <a:bodyPr>
            <a:normAutofit fontScale="90000"/>
          </a:bodyPr>
          <a:lstStyle/>
          <a:p>
            <a:r>
              <a:rPr lang="en-US" sz="7200" dirty="0"/>
              <a:t>Cyber security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CDD0E7-BDD6-41F4-8AAB-088A2E8D0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D321FB-6CA4-BD2C-B45B-F7EBA17F77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6159"/>
          <a:stretch/>
        </p:blipFill>
        <p:spPr>
          <a:xfrm>
            <a:off x="481007" y="1993515"/>
            <a:ext cx="5511628" cy="4374624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558310-C928-4426-BFAC-68450D291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199351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4F70F4-5A28-83DF-1599-FF5B059CE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6171" y="2247497"/>
            <a:ext cx="5394141" cy="3888557"/>
          </a:xfrm>
        </p:spPr>
        <p:txBody>
          <a:bodyPr anchor="ctr">
            <a:normAutofit/>
          </a:bodyPr>
          <a:lstStyle/>
          <a:p>
            <a:r>
              <a:rPr lang="en-US" sz="5400" dirty="0"/>
              <a:t>Did you hacked</a:t>
            </a:r>
            <a:endParaRPr lang="en-US" dirty="0"/>
          </a:p>
          <a:p>
            <a:r>
              <a:rPr lang="en-US" sz="5400" dirty="0"/>
              <a:t>Before 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58B45F5-E162-4AF7-9E46-A4290969B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318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19F2DA-E071-F988-CD13-0FE5DD8A1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3143" y="976160"/>
            <a:ext cx="5526527" cy="2237925"/>
          </a:xfrm>
        </p:spPr>
        <p:txBody>
          <a:bodyPr>
            <a:normAutofit/>
          </a:bodyPr>
          <a:lstStyle/>
          <a:p>
            <a:r>
              <a:rPr lang="en-US"/>
              <a:t>What is cyber security field?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971AF9D-C565-4DF8-BDC9-EE1451B02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Picture 4" descr="Transparent padlock">
            <a:extLst>
              <a:ext uri="{FF2B5EF4-FFF2-40B4-BE49-F238E27FC236}">
                <a16:creationId xmlns:a16="http://schemas.microsoft.com/office/drawing/2014/main" id="{CACC7A82-D897-37FD-D5BC-92DBD8C2B9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4061" r="6" b="81"/>
          <a:stretch/>
        </p:blipFill>
        <p:spPr>
          <a:xfrm>
            <a:off x="482600" y="1994020"/>
            <a:ext cx="5102674" cy="2869762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1661F5C-3018-4F57-B263-B9267D4DE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9F046-8CE1-5E2F-8A72-A1D4E25DA9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9226" y="3114075"/>
            <a:ext cx="5889087" cy="27655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Cyber security : it is most important at </a:t>
            </a:r>
            <a:r>
              <a:rPr lang="en-US" dirty="0">
                <a:ea typeface="+mn-lt"/>
                <a:cs typeface="+mn-lt"/>
              </a:rPr>
              <a:t>21st century that protect </a:t>
            </a:r>
            <a:r>
              <a:rPr lang="en-US" dirty="0" err="1">
                <a:ea typeface="+mn-lt"/>
                <a:cs typeface="+mn-lt"/>
              </a:rPr>
              <a:t>companies,factories,and</a:t>
            </a:r>
            <a:r>
              <a:rPr lang="en-US" dirty="0">
                <a:ea typeface="+mn-lt"/>
                <a:cs typeface="+mn-lt"/>
              </a:rPr>
              <a:t> hospitals.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237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69A1B9D-E9D5-2BB9-7149-6F5F0AC1FC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r="6274" b="6250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E3F6FC-E439-783E-1FAE-79AB2C1B8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799418"/>
            <a:ext cx="5613398" cy="2929357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Hacker types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FFCE807F-2290-4F6F-DFFC-932A40F783E4}"/>
              </a:ext>
            </a:extLst>
          </p:cNvPr>
          <p:cNvSpPr txBox="1"/>
          <p:nvPr/>
        </p:nvSpPr>
        <p:spPr>
          <a:xfrm>
            <a:off x="822157" y="2296026"/>
            <a:ext cx="6527131" cy="369332"/>
          </a:xfrm>
          <a:prstGeom prst="rect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Black hat </a:t>
            </a:r>
            <a:r>
              <a:rPr lang="en-US" dirty="0" err="1"/>
              <a:t>hacker:he</a:t>
            </a:r>
            <a:r>
              <a:rPr lang="en-US" dirty="0"/>
              <a:t> hack with illegal way to his personal </a:t>
            </a:r>
            <a:r>
              <a:rPr lang="en-US" dirty="0" err="1"/>
              <a:t>benfits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6F16FA1-891F-B791-0E1A-CBED2A37A6E9}"/>
              </a:ext>
            </a:extLst>
          </p:cNvPr>
          <p:cNvSpPr txBox="1"/>
          <p:nvPr/>
        </p:nvSpPr>
        <p:spPr>
          <a:xfrm>
            <a:off x="802105" y="3328736"/>
            <a:ext cx="6336631" cy="646331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White hat </a:t>
            </a:r>
            <a:r>
              <a:rPr lang="en-US" dirty="0" err="1"/>
              <a:t>hacker:he</a:t>
            </a:r>
            <a:r>
              <a:rPr lang="en-US" dirty="0"/>
              <a:t> hack to give people </a:t>
            </a:r>
            <a:r>
              <a:rPr lang="en-US" dirty="0" err="1"/>
              <a:t>soultions</a:t>
            </a:r>
            <a:r>
              <a:rPr lang="en-US" dirty="0"/>
              <a:t> about how to protect their data</a:t>
            </a:r>
          </a:p>
        </p:txBody>
      </p:sp>
    </p:spTree>
    <p:extLst>
      <p:ext uri="{BB962C8B-B14F-4D97-AF65-F5344CB8AC3E}">
        <p14:creationId xmlns:p14="http://schemas.microsoft.com/office/powerpoint/2010/main" val="3350228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Robot operating a machine">
            <a:extLst>
              <a:ext uri="{FF2B5EF4-FFF2-40B4-BE49-F238E27FC236}">
                <a16:creationId xmlns:a16="http://schemas.microsoft.com/office/drawing/2014/main" id="{6DFB591D-43A2-C245-A16D-8077647BB5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3749" r="6" b="23001"/>
          <a:stretch/>
        </p:blipFill>
        <p:spPr>
          <a:xfrm>
            <a:off x="1530" y="10"/>
            <a:ext cx="12188941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761AF6-D995-B675-F001-7BB8655D5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122363"/>
            <a:ext cx="563880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100">
                <a:solidFill>
                  <a:srgbClr val="FFFFFF"/>
                </a:solidFill>
              </a:rPr>
              <a:t>Most famous cyber attack whole world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419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FFA87F-F0E0-E6E5-D63F-343CA1294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07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100"/>
              <a:t>A cyberattack that occurred in Estonia in 2007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5E582-BA37-56A4-0B5F-C4D885D13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06" y="4067746"/>
            <a:ext cx="5614993" cy="21634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This cyber attack make Estonia at chaos that attack done by russian hackers </a:t>
            </a:r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35A491D3-4663-388A-D570-9FA5588FD2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9625" r="19631"/>
          <a:stretch/>
        </p:blipFill>
        <p:spPr>
          <a:xfrm>
            <a:off x="6280340" y="489856"/>
            <a:ext cx="5349331" cy="5878282"/>
          </a:xfrm>
          <a:prstGeom prst="rect">
            <a:avLst/>
          </a:prstGeom>
        </p:spPr>
      </p:pic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2C84CC28-1690-471E-9AE2-3198EB863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26E6137-4B85-4A65-BCC4-9BAB3D0DAE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2161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A3FD3C-2CC7-D3DB-437D-15DCA4863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4678" y="702870"/>
            <a:ext cx="5614993" cy="3093468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Estonia at 2007 cyber attack</a:t>
            </a:r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E3B19C-5EF6-492A-AA6F-EC0C2F236D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Online Media 3" title="*NEW* Russian View of &quot;Bronze Soldier&quot; Riot">
            <a:hlinkClick r:id="" action="ppaction://media"/>
            <a:extLst>
              <a:ext uri="{FF2B5EF4-FFF2-40B4-BE49-F238E27FC236}">
                <a16:creationId xmlns:a16="http://schemas.microsoft.com/office/drawing/2014/main" id="{67DFE53B-8BCC-868C-B20B-AB332E26FEC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600" y="1545619"/>
            <a:ext cx="5026102" cy="3769576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2DB647E-7779-454B-9098-17E6CE33DD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1478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0939FDB3-C987-B0FD-0C87-D68183A480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7685" r="-1" b="8024"/>
          <a:stretch/>
        </p:blipFill>
        <p:spPr>
          <a:xfrm>
            <a:off x="20" y="-82627"/>
            <a:ext cx="12188932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C89012F3-E872-4965-8202-7945C4E70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7B1FEE-6724-F331-8C79-8C48AC52B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732032"/>
            <a:ext cx="5925577" cy="29668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Cyber security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4921031-DE97-4979-8D9E-C47904360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391545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1E330C95-007C-D419-0989-CB9D9637341A}"/>
              </a:ext>
            </a:extLst>
          </p:cNvPr>
          <p:cNvSpPr txBox="1"/>
          <p:nvPr/>
        </p:nvSpPr>
        <p:spPr>
          <a:xfrm>
            <a:off x="400447" y="4132049"/>
            <a:ext cx="6767763" cy="646331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ea typeface="+mn-lt"/>
                <a:cs typeface="+mn-lt"/>
              </a:rPr>
              <a:t>Cybersecurity has become a national security issue and this must be taken into consideration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177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48FA233-30DB-4D0A-BF51-78D03F79F2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Yellow seats in the stadium">
            <a:extLst>
              <a:ext uri="{FF2B5EF4-FFF2-40B4-BE49-F238E27FC236}">
                <a16:creationId xmlns:a16="http://schemas.microsoft.com/office/drawing/2014/main" id="{F702B182-57CD-9876-3CE6-B96361E5CE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8500" r="6" b="7089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89012F3-E872-4965-8202-7945C4E70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FBD79-C86E-F6BE-FE84-53B841745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732032"/>
            <a:ext cx="5925577" cy="296682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Thanks for audience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F4E56A8-93D5-4BE3-AE61-84677331A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921031-DE97-4979-8D9E-C47904360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391545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D492A0C-1773-477B-83B5-C707CB057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9870755"/>
      </p:ext>
    </p:extLst>
  </p:cSld>
  <p:clrMapOvr>
    <a:masterClrMapping/>
  </p:clrMapOvr>
</p:sld>
</file>

<file path=ppt/theme/theme1.xml><?xml version="1.0" encoding="utf-8"?>
<a:theme xmlns:a="http://schemas.openxmlformats.org/drawingml/2006/main" name="LevelVTI">
  <a:themeElements>
    <a:clrScheme name="AnalogousFromDarkSeedLeftStep">
      <a:dk1>
        <a:srgbClr val="000000"/>
      </a:dk1>
      <a:lt1>
        <a:srgbClr val="FFFFFF"/>
      </a:lt1>
      <a:dk2>
        <a:srgbClr val="1B2430"/>
      </a:dk2>
      <a:lt2>
        <a:srgbClr val="F1F3F0"/>
      </a:lt2>
      <a:accent1>
        <a:srgbClr val="BF29E7"/>
      </a:accent1>
      <a:accent2>
        <a:srgbClr val="631ED6"/>
      </a:accent2>
      <a:accent3>
        <a:srgbClr val="2931E7"/>
      </a:accent3>
      <a:accent4>
        <a:srgbClr val="176ED5"/>
      </a:accent4>
      <a:accent5>
        <a:srgbClr val="25BCD2"/>
      </a:accent5>
      <a:accent6>
        <a:srgbClr val="15C491"/>
      </a:accent6>
      <a:hlink>
        <a:srgbClr val="3D94B8"/>
      </a:hlink>
      <a:folHlink>
        <a:srgbClr val="7F7F7F"/>
      </a:folHlink>
    </a:clrScheme>
    <a:fontScheme name="Seaford">
      <a:majorFont>
        <a:latin typeface="Seaford"/>
        <a:ea typeface=""/>
        <a:cs typeface=""/>
      </a:majorFont>
      <a:minorFont>
        <a:latin typeface="Seafor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LevelVTI</vt:lpstr>
      <vt:lpstr>Cyber security</vt:lpstr>
      <vt:lpstr>Cyber security</vt:lpstr>
      <vt:lpstr>What is cyber security field?</vt:lpstr>
      <vt:lpstr>Hacker types</vt:lpstr>
      <vt:lpstr>Most famous cyber attack whole world</vt:lpstr>
      <vt:lpstr>A cyberattack that occurred in Estonia in 2007</vt:lpstr>
      <vt:lpstr>Estonia at 2007 cyber attack</vt:lpstr>
      <vt:lpstr>Cyber security</vt:lpstr>
      <vt:lpstr>Thanks for audience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189</cp:revision>
  <dcterms:created xsi:type="dcterms:W3CDTF">2024-03-10T20:32:04Z</dcterms:created>
  <dcterms:modified xsi:type="dcterms:W3CDTF">2024-03-16T19:54:41Z</dcterms:modified>
</cp:coreProperties>
</file>

<file path=docProps/thumbnail.jpeg>
</file>